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7102475" cy="938847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lly Lauritsen" initials="KL" lastIdx="1" clrIdx="0">
    <p:extLst>
      <p:ext uri="{19B8F6BF-5375-455C-9EA6-DF929625EA0E}">
        <p15:presenceInfo xmlns:p15="http://schemas.microsoft.com/office/powerpoint/2012/main" userId="S::klauritsen@ptwenergy.com::96fd1efa-0830-4af1-9eae-66e35f16452e" providerId="AD"/>
      </p:ext>
    </p:extLst>
  </p:cmAuthor>
  <p:cmAuthor id="2" name="Lindsay Graw" initials="LG" lastIdx="2" clrIdx="1">
    <p:extLst>
      <p:ext uri="{19B8F6BF-5375-455C-9EA6-DF929625EA0E}">
        <p15:presenceInfo xmlns:p15="http://schemas.microsoft.com/office/powerpoint/2012/main" userId="8dcfc3bee37b0b9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CFCC"/>
          </a:solidFill>
        </a:fill>
      </a:tcStyle>
    </a:wholeTbl>
    <a:band2H>
      <a:tcTxStyle/>
      <a:tcStyle>
        <a:tcBdr/>
        <a:fill>
          <a:solidFill>
            <a:srgbClr val="E7E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CFCC"/>
          </a:solidFill>
        </a:fill>
      </a:tcStyle>
    </a:wholeTbl>
    <a:band2H>
      <a:tcTxStyle/>
      <a:tcStyle>
        <a:tcBdr/>
        <a:fill>
          <a:solidFill>
            <a:srgbClr val="E7E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8CD"/>
          </a:solidFill>
        </a:fill>
      </a:tcStyle>
    </a:wholeTbl>
    <a:band2H>
      <a:tcTxStyle/>
      <a:tcStyle>
        <a:tcBdr/>
        <a:fill>
          <a:solidFill>
            <a:srgbClr val="E6ED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1DE"/>
          </a:solidFill>
        </a:fill>
      </a:tcStyle>
    </a:wholeTbl>
    <a:band2H>
      <a:tcTxStyle/>
      <a:tcStyle>
        <a:tcBdr/>
        <a:fill>
          <a:solidFill>
            <a:srgbClr val="E8EA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88817" autoAdjust="0"/>
  </p:normalViewPr>
  <p:slideViewPr>
    <p:cSldViewPr snapToGrid="0">
      <p:cViewPr varScale="1">
        <p:scale>
          <a:sx n="63" d="100"/>
          <a:sy n="63" d="100"/>
        </p:scale>
        <p:origin x="14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</p:spPr>
        <p:txBody>
          <a:bodyPr lIns="94229" tIns="47114" rIns="94229" bIns="47114"/>
          <a:lstStyle/>
          <a:p>
            <a:endParaRPr dirty="0"/>
          </a:p>
        </p:txBody>
      </p:sp>
      <p:sp>
        <p:nvSpPr>
          <p:cNvPr id="152" name="Shape 152"/>
          <p:cNvSpPr>
            <a:spLocks noGrp="1"/>
          </p:cNvSpPr>
          <p:nvPr>
            <p:ph type="body" sz="quarter" idx="1"/>
          </p:nvPr>
        </p:nvSpPr>
        <p:spPr>
          <a:xfrm>
            <a:off x="946997" y="4459526"/>
            <a:ext cx="5208482" cy="4224814"/>
          </a:xfrm>
          <a:prstGeom prst="rect">
            <a:avLst/>
          </a:prstGeom>
        </p:spPr>
        <p:txBody>
          <a:bodyPr lIns="94229" tIns="47114" rIns="94229" bIns="47114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1743581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9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6;p3"/>
          <p:cNvSpPr/>
          <p:nvPr/>
        </p:nvSpPr>
        <p:spPr>
          <a:xfrm>
            <a:off x="402593" y="157881"/>
            <a:ext cx="8142859" cy="65839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xfrm>
            <a:off x="577123" y="1084340"/>
            <a:ext cx="7989754" cy="108333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idx="1"/>
          </p:nvPr>
        </p:nvSpPr>
        <p:spPr>
          <a:xfrm>
            <a:off x="581190" y="2228001"/>
            <a:ext cx="7989754" cy="3630798"/>
          </a:xfrm>
          <a:prstGeom prst="rect">
            <a:avLst/>
          </a:prstGeom>
        </p:spPr>
        <p:txBody>
          <a:bodyPr/>
          <a:lstStyle>
            <a:lvl1pPr indent="-333756">
              <a:spcBef>
                <a:spcPts val="300"/>
              </a:spcBef>
              <a:buSzPts val="1800"/>
              <a:defRPr sz="1800"/>
            </a:lvl1pPr>
            <a:lvl2pPr marL="956118" indent="-375474">
              <a:spcBef>
                <a:spcPts val="300"/>
              </a:spcBef>
              <a:buSzPts val="1800"/>
              <a:defRPr sz="1800"/>
            </a:lvl2pPr>
            <a:lvl3pPr marL="1466958" indent="-429114">
              <a:spcBef>
                <a:spcPts val="300"/>
              </a:spcBef>
              <a:buSzPts val="1800"/>
              <a:defRPr sz="1800"/>
            </a:lvl3pPr>
            <a:lvl4pPr marL="1995677" indent="-500633">
              <a:spcBef>
                <a:spcPts val="300"/>
              </a:spcBef>
              <a:buSzPts val="1800"/>
              <a:defRPr sz="1800"/>
            </a:lvl4pPr>
            <a:lvl5pPr marL="2452877" indent="-500633">
              <a:spcBef>
                <a:spcPts val="300"/>
              </a:spcBef>
              <a:buSzPts val="1800"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8" name="OOAA large.png" descr="OOAA lar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32" y="153358"/>
            <a:ext cx="1136610" cy="1083331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Text"/>
          <p:cNvSpPr txBox="1"/>
          <p:nvPr/>
        </p:nvSpPr>
        <p:spPr>
          <a:xfrm>
            <a:off x="2085879" y="1721864"/>
            <a:ext cx="127001" cy="4920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endParaRPr dirty="0"/>
          </a:p>
        </p:txBody>
      </p:sp>
      <p:pic>
        <p:nvPicPr>
          <p:cNvPr id="30" name="Raiders logo 1.png" descr="Raiders logo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5682" y="76206"/>
            <a:ext cx="1251748" cy="1237635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34802" y="6247151"/>
            <a:ext cx="218399" cy="2183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5;p1"/>
          <p:cNvSpPr/>
          <p:nvPr/>
        </p:nvSpPr>
        <p:spPr>
          <a:xfrm>
            <a:off x="448091" y="441325"/>
            <a:ext cx="2719910" cy="10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140" name="Google Shape;16;p1"/>
          <p:cNvSpPr/>
          <p:nvPr/>
        </p:nvSpPr>
        <p:spPr>
          <a:xfrm>
            <a:off x="5976001" y="441325"/>
            <a:ext cx="2710802" cy="10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141" name="Google Shape;17;p1"/>
          <p:cNvSpPr/>
          <p:nvPr/>
        </p:nvSpPr>
        <p:spPr>
          <a:xfrm>
            <a:off x="3216599" y="441325"/>
            <a:ext cx="2710802" cy="10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142" name="Google Shape;90;p12"/>
          <p:cNvSpPr/>
          <p:nvPr/>
        </p:nvSpPr>
        <p:spPr>
          <a:xfrm>
            <a:off x="6629399" y="599724"/>
            <a:ext cx="2057402" cy="581695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143" name="Title Text"/>
          <p:cNvSpPr txBox="1">
            <a:spLocks noGrp="1"/>
          </p:cNvSpPr>
          <p:nvPr>
            <p:ph type="title"/>
          </p:nvPr>
        </p:nvSpPr>
        <p:spPr>
          <a:xfrm rot="5400000">
            <a:off x="4789425" y="2515698"/>
            <a:ext cx="5183075" cy="1503126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44" name="Body Level One…"/>
          <p:cNvSpPr txBox="1">
            <a:spLocks noGrp="1"/>
          </p:cNvSpPr>
          <p:nvPr>
            <p:ph type="body" idx="1"/>
          </p:nvPr>
        </p:nvSpPr>
        <p:spPr>
          <a:xfrm rot="5400000">
            <a:off x="950759" y="306155"/>
            <a:ext cx="5183076" cy="5922212"/>
          </a:xfrm>
          <a:prstGeom prst="rect">
            <a:avLst/>
          </a:prstGeom>
        </p:spPr>
        <p:txBody>
          <a:bodyPr anchor="t"/>
          <a:lstStyle>
            <a:lvl1pPr indent="-333756">
              <a:spcBef>
                <a:spcPts val="300"/>
              </a:spcBef>
              <a:buSzPts val="1800"/>
              <a:defRPr sz="1800"/>
            </a:lvl1pPr>
            <a:lvl2pPr marL="956118" indent="-375474">
              <a:spcBef>
                <a:spcPts val="300"/>
              </a:spcBef>
              <a:buSzPts val="1800"/>
              <a:defRPr sz="1800"/>
            </a:lvl2pPr>
            <a:lvl3pPr marL="1466958" indent="-429114">
              <a:spcBef>
                <a:spcPts val="300"/>
              </a:spcBef>
              <a:buSzPts val="1800"/>
              <a:defRPr sz="1800"/>
            </a:lvl3pPr>
            <a:lvl4pPr marL="1995677" indent="-500633">
              <a:spcBef>
                <a:spcPts val="300"/>
              </a:spcBef>
              <a:buSzPts val="1800"/>
              <a:defRPr sz="1800"/>
            </a:lvl4pPr>
            <a:lvl5pPr marL="2452877" indent="-500633">
              <a:spcBef>
                <a:spcPts val="300"/>
              </a:spcBef>
              <a:buSzPts val="1800"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15;p1"/>
          <p:cNvSpPr/>
          <p:nvPr/>
        </p:nvSpPr>
        <p:spPr>
          <a:xfrm>
            <a:off x="448091" y="441325"/>
            <a:ext cx="2719910" cy="10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39" name="Google Shape;16;p1"/>
          <p:cNvSpPr/>
          <p:nvPr/>
        </p:nvSpPr>
        <p:spPr>
          <a:xfrm>
            <a:off x="5976001" y="441325"/>
            <a:ext cx="2710802" cy="10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40" name="Google Shape;17;p1"/>
          <p:cNvSpPr/>
          <p:nvPr/>
        </p:nvSpPr>
        <p:spPr>
          <a:xfrm>
            <a:off x="3216599" y="441325"/>
            <a:ext cx="2710802" cy="10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41" name="Google Shape;33;p4"/>
          <p:cNvSpPr/>
          <p:nvPr/>
        </p:nvSpPr>
        <p:spPr>
          <a:xfrm>
            <a:off x="452645" y="5141972"/>
            <a:ext cx="8238708" cy="125882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xfrm>
            <a:off x="581193" y="3036572"/>
            <a:ext cx="7989752" cy="1504845"/>
          </a:xfrm>
          <a:prstGeom prst="rect">
            <a:avLst/>
          </a:prstGeom>
        </p:spPr>
        <p:txBody>
          <a:bodyPr anchor="b"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81193" y="4541415"/>
            <a:ext cx="7989752" cy="600558"/>
          </a:xfrm>
          <a:prstGeom prst="rect">
            <a:avLst/>
          </a:prstGeom>
        </p:spPr>
        <p:txBody>
          <a:bodyPr anchor="t"/>
          <a:lstStyle>
            <a:lvl1pPr marL="0" indent="228600">
              <a:spcBef>
                <a:spcPts val="300"/>
              </a:spcBef>
              <a:buClrTx/>
              <a:buSzTx/>
              <a:buFontTx/>
              <a:buNone/>
              <a:defRPr sz="1800">
                <a:solidFill>
                  <a:schemeClr val="accent2"/>
                </a:solidFill>
              </a:defRPr>
            </a:lvl1pPr>
            <a:lvl2pPr marL="0" indent="228600">
              <a:spcBef>
                <a:spcPts val="300"/>
              </a:spcBef>
              <a:buClrTx/>
              <a:buSzTx/>
              <a:buFontTx/>
              <a:buNone/>
              <a:defRPr sz="1800">
                <a:solidFill>
                  <a:schemeClr val="accent2"/>
                </a:solidFill>
              </a:defRPr>
            </a:lvl2pPr>
            <a:lvl3pPr marL="0" indent="228600">
              <a:spcBef>
                <a:spcPts val="300"/>
              </a:spcBef>
              <a:buClrTx/>
              <a:buSzTx/>
              <a:buFontTx/>
              <a:buNone/>
              <a:defRPr sz="1800">
                <a:solidFill>
                  <a:schemeClr val="accent2"/>
                </a:solidFill>
              </a:defRPr>
            </a:lvl3pPr>
            <a:lvl4pPr marL="0" indent="228600">
              <a:spcBef>
                <a:spcPts val="300"/>
              </a:spcBef>
              <a:buClrTx/>
              <a:buSzTx/>
              <a:buFontTx/>
              <a:buNone/>
              <a:defRPr sz="1800">
                <a:solidFill>
                  <a:schemeClr val="accent2"/>
                </a:solidFill>
              </a:defRPr>
            </a:lvl4pPr>
            <a:lvl5pPr marL="0" indent="228600">
              <a:spcBef>
                <a:spcPts val="300"/>
              </a:spcBef>
              <a:buClrTx/>
              <a:buSzTx/>
              <a:buFontTx/>
              <a:buNone/>
              <a:defRPr sz="1800">
                <a:solidFill>
                  <a:schemeClr val="accent2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15;p1"/>
          <p:cNvSpPr/>
          <p:nvPr/>
        </p:nvSpPr>
        <p:spPr>
          <a:xfrm>
            <a:off x="448091" y="441325"/>
            <a:ext cx="2719910" cy="10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52" name="Google Shape;16;p1"/>
          <p:cNvSpPr/>
          <p:nvPr/>
        </p:nvSpPr>
        <p:spPr>
          <a:xfrm>
            <a:off x="5976001" y="441325"/>
            <a:ext cx="2710802" cy="10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53" name="Google Shape;17;p1"/>
          <p:cNvSpPr/>
          <p:nvPr/>
        </p:nvSpPr>
        <p:spPr>
          <a:xfrm>
            <a:off x="3216599" y="441325"/>
            <a:ext cx="2710802" cy="10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54" name="Google Shape;58;p7"/>
          <p:cNvSpPr/>
          <p:nvPr/>
        </p:nvSpPr>
        <p:spPr>
          <a:xfrm>
            <a:off x="448091" y="599725"/>
            <a:ext cx="8238708" cy="125882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55" name="Title Text"/>
          <p:cNvSpPr txBox="1">
            <a:spLocks noGrp="1"/>
          </p:cNvSpPr>
          <p:nvPr>
            <p:ph type="title"/>
          </p:nvPr>
        </p:nvSpPr>
        <p:spPr>
          <a:xfrm>
            <a:off x="581190" y="687473"/>
            <a:ext cx="7989754" cy="1083331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81190" y="2228001"/>
            <a:ext cx="3899531" cy="3633049"/>
          </a:xfrm>
          <a:prstGeom prst="rect">
            <a:avLst/>
          </a:prstGeom>
        </p:spPr>
        <p:txBody>
          <a:bodyPr/>
          <a:lstStyle>
            <a:lvl1pPr indent="-333756">
              <a:spcBef>
                <a:spcPts val="300"/>
              </a:spcBef>
              <a:buSzPts val="1800"/>
              <a:defRPr sz="1800"/>
            </a:lvl1pPr>
            <a:lvl2pPr marL="956118" indent="-375474">
              <a:spcBef>
                <a:spcPts val="300"/>
              </a:spcBef>
              <a:buSzPts val="1800"/>
              <a:defRPr sz="1800"/>
            </a:lvl2pPr>
            <a:lvl3pPr marL="1466958" indent="-429114">
              <a:spcBef>
                <a:spcPts val="300"/>
              </a:spcBef>
              <a:buSzPts val="1800"/>
              <a:defRPr sz="1800"/>
            </a:lvl3pPr>
            <a:lvl4pPr marL="1995677" indent="-500633">
              <a:spcBef>
                <a:spcPts val="300"/>
              </a:spcBef>
              <a:buSzPts val="1800"/>
              <a:defRPr sz="1800"/>
            </a:lvl4pPr>
            <a:lvl5pPr marL="2452877" indent="-500633">
              <a:spcBef>
                <a:spcPts val="300"/>
              </a:spcBef>
              <a:buSzPts val="1800"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Google Shape;43;p5"/>
          <p:cNvSpPr txBox="1">
            <a:spLocks noGrp="1"/>
          </p:cNvSpPr>
          <p:nvPr>
            <p:ph type="body" sz="half" idx="21"/>
          </p:nvPr>
        </p:nvSpPr>
        <p:spPr>
          <a:xfrm>
            <a:off x="4663280" y="2228001"/>
            <a:ext cx="3907664" cy="3633048"/>
          </a:xfrm>
          <a:prstGeom prst="rect">
            <a:avLst/>
          </a:prstGeom>
        </p:spPr>
        <p:txBody>
          <a:bodyPr/>
          <a:lstStyle/>
          <a:p>
            <a:pPr indent="-333756">
              <a:spcBef>
                <a:spcPts val="300"/>
              </a:spcBef>
              <a:buSzPts val="1800"/>
              <a:defRPr sz="1800"/>
            </a:pPr>
            <a:endParaRPr/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15;p1"/>
          <p:cNvSpPr/>
          <p:nvPr/>
        </p:nvSpPr>
        <p:spPr>
          <a:xfrm>
            <a:off x="448091" y="441325"/>
            <a:ext cx="2719910" cy="10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66" name="Google Shape;16;p1"/>
          <p:cNvSpPr/>
          <p:nvPr/>
        </p:nvSpPr>
        <p:spPr>
          <a:xfrm>
            <a:off x="5976001" y="441325"/>
            <a:ext cx="2710802" cy="10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67" name="Google Shape;17;p1"/>
          <p:cNvSpPr/>
          <p:nvPr/>
        </p:nvSpPr>
        <p:spPr>
          <a:xfrm>
            <a:off x="3216599" y="441325"/>
            <a:ext cx="2710802" cy="10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68" name="Google Shape;58;p7"/>
          <p:cNvSpPr/>
          <p:nvPr/>
        </p:nvSpPr>
        <p:spPr>
          <a:xfrm>
            <a:off x="448091" y="599725"/>
            <a:ext cx="8238708" cy="125882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69" name="Title Text"/>
          <p:cNvSpPr txBox="1">
            <a:spLocks noGrp="1"/>
          </p:cNvSpPr>
          <p:nvPr>
            <p:ph type="title"/>
          </p:nvPr>
        </p:nvSpPr>
        <p:spPr>
          <a:xfrm>
            <a:off x="581190" y="687473"/>
            <a:ext cx="7989754" cy="1083331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7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87219" y="2228001"/>
            <a:ext cx="3593501" cy="576264"/>
          </a:xfrm>
          <a:prstGeom prst="rect">
            <a:avLst/>
          </a:prstGeom>
        </p:spPr>
        <p:txBody>
          <a:bodyPr anchor="b"/>
          <a:lstStyle>
            <a:lvl1pPr marL="0" indent="228600">
              <a:buClrTx/>
              <a:buSzTx/>
              <a:buFontTx/>
              <a:buNone/>
              <a:defRPr sz="2200">
                <a:solidFill>
                  <a:schemeClr val="accent2"/>
                </a:solidFill>
              </a:defRPr>
            </a:lvl1pPr>
            <a:lvl2pPr marL="0" indent="228600">
              <a:buClrTx/>
              <a:buSzTx/>
              <a:buFontTx/>
              <a:buNone/>
              <a:defRPr sz="2200">
                <a:solidFill>
                  <a:schemeClr val="accent2"/>
                </a:solidFill>
              </a:defRPr>
            </a:lvl2pPr>
            <a:lvl3pPr marL="0" indent="228600">
              <a:buClrTx/>
              <a:buSzTx/>
              <a:buFontTx/>
              <a:buNone/>
              <a:defRPr sz="2200">
                <a:solidFill>
                  <a:schemeClr val="accent2"/>
                </a:solidFill>
              </a:defRPr>
            </a:lvl3pPr>
            <a:lvl4pPr marL="0" indent="228600">
              <a:buClrTx/>
              <a:buSzTx/>
              <a:buFontTx/>
              <a:buNone/>
              <a:defRPr sz="2200">
                <a:solidFill>
                  <a:schemeClr val="accent2"/>
                </a:solidFill>
              </a:defRPr>
            </a:lvl4pPr>
            <a:lvl5pPr marL="0" indent="228600">
              <a:buClrTx/>
              <a:buSzTx/>
              <a:buFontTx/>
              <a:buNone/>
              <a:defRPr sz="2200">
                <a:solidFill>
                  <a:schemeClr val="accent2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1" name="Google Shape;51;p6"/>
          <p:cNvSpPr txBox="1">
            <a:spLocks noGrp="1"/>
          </p:cNvSpPr>
          <p:nvPr>
            <p:ph type="body" sz="quarter" idx="21"/>
          </p:nvPr>
        </p:nvSpPr>
        <p:spPr>
          <a:xfrm>
            <a:off x="581190" y="2926050"/>
            <a:ext cx="3899530" cy="2935002"/>
          </a:xfrm>
          <a:prstGeom prst="rect">
            <a:avLst/>
          </a:prstGeom>
        </p:spPr>
        <p:txBody>
          <a:bodyPr anchor="t"/>
          <a:lstStyle/>
          <a:p>
            <a:pPr indent="-333756">
              <a:spcBef>
                <a:spcPts val="300"/>
              </a:spcBef>
              <a:buSzPts val="1800"/>
              <a:defRPr sz="1800"/>
            </a:pPr>
            <a:endParaRPr/>
          </a:p>
        </p:txBody>
      </p:sp>
      <p:sp>
        <p:nvSpPr>
          <p:cNvPr id="72" name="Google Shape;52;p6"/>
          <p:cNvSpPr txBox="1">
            <a:spLocks noGrp="1"/>
          </p:cNvSpPr>
          <p:nvPr>
            <p:ph type="body" sz="quarter" idx="22"/>
          </p:nvPr>
        </p:nvSpPr>
        <p:spPr>
          <a:xfrm>
            <a:off x="4969307" y="2228001"/>
            <a:ext cx="3601635" cy="576264"/>
          </a:xfrm>
          <a:prstGeom prst="rect">
            <a:avLst/>
          </a:prstGeom>
        </p:spPr>
        <p:txBody>
          <a:bodyPr anchor="b"/>
          <a:lstStyle/>
          <a:p>
            <a:pPr indent="-333756">
              <a:spcBef>
                <a:spcPts val="300"/>
              </a:spcBef>
              <a:buSzPts val="1800"/>
              <a:defRPr sz="1800"/>
            </a:pPr>
            <a:endParaRPr/>
          </a:p>
        </p:txBody>
      </p:sp>
      <p:sp>
        <p:nvSpPr>
          <p:cNvPr id="73" name="Google Shape;53;p6"/>
          <p:cNvSpPr txBox="1">
            <a:spLocks noGrp="1"/>
          </p:cNvSpPr>
          <p:nvPr>
            <p:ph type="body" sz="quarter" idx="23"/>
          </p:nvPr>
        </p:nvSpPr>
        <p:spPr>
          <a:xfrm>
            <a:off x="4663280" y="2926050"/>
            <a:ext cx="3907664" cy="2935002"/>
          </a:xfrm>
          <a:prstGeom prst="rect">
            <a:avLst/>
          </a:prstGeom>
        </p:spPr>
        <p:txBody>
          <a:bodyPr anchor="t"/>
          <a:lstStyle/>
          <a:p>
            <a:pPr indent="-333756">
              <a:spcBef>
                <a:spcPts val="300"/>
              </a:spcBef>
              <a:buSzPts val="1800"/>
              <a:defRPr sz="1800"/>
            </a:pPr>
            <a:endParaRPr/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15;p1"/>
          <p:cNvSpPr/>
          <p:nvPr/>
        </p:nvSpPr>
        <p:spPr>
          <a:xfrm>
            <a:off x="448091" y="441325"/>
            <a:ext cx="2719910" cy="10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82" name="Google Shape;16;p1"/>
          <p:cNvSpPr/>
          <p:nvPr/>
        </p:nvSpPr>
        <p:spPr>
          <a:xfrm>
            <a:off x="5976001" y="441325"/>
            <a:ext cx="2710802" cy="10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83" name="Google Shape;17;p1"/>
          <p:cNvSpPr/>
          <p:nvPr/>
        </p:nvSpPr>
        <p:spPr>
          <a:xfrm>
            <a:off x="3216599" y="441325"/>
            <a:ext cx="2710802" cy="10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84" name="Google Shape;58;p7"/>
          <p:cNvSpPr/>
          <p:nvPr/>
        </p:nvSpPr>
        <p:spPr>
          <a:xfrm>
            <a:off x="448091" y="599725"/>
            <a:ext cx="8238708" cy="125882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xfrm>
            <a:off x="581190" y="687473"/>
            <a:ext cx="7989754" cy="1083331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15;p1"/>
          <p:cNvSpPr/>
          <p:nvPr/>
        </p:nvSpPr>
        <p:spPr>
          <a:xfrm>
            <a:off x="448091" y="441325"/>
            <a:ext cx="2719910" cy="10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94" name="Google Shape;16;p1"/>
          <p:cNvSpPr/>
          <p:nvPr/>
        </p:nvSpPr>
        <p:spPr>
          <a:xfrm>
            <a:off x="5976001" y="441325"/>
            <a:ext cx="2710802" cy="10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95" name="Google Shape;17;p1"/>
          <p:cNvSpPr/>
          <p:nvPr/>
        </p:nvSpPr>
        <p:spPr>
          <a:xfrm>
            <a:off x="3216599" y="441325"/>
            <a:ext cx="2710802" cy="10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9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Google Shape;71;p9"/>
          <p:cNvSpPr txBox="1">
            <a:spLocks noGrp="1"/>
          </p:cNvSpPr>
          <p:nvPr>
            <p:ph type="body" sz="quarter" idx="21"/>
          </p:nvPr>
        </p:nvSpPr>
        <p:spPr>
          <a:xfrm>
            <a:off x="4305617" y="5262295"/>
            <a:ext cx="4265327" cy="689517"/>
          </a:xfrm>
          <a:prstGeom prst="rect">
            <a:avLst/>
          </a:prstGeom>
        </p:spPr>
        <p:txBody>
          <a:bodyPr/>
          <a:lstStyle/>
          <a:p>
            <a:pPr indent="-333756">
              <a:spcBef>
                <a:spcPts val="300"/>
              </a:spcBef>
              <a:buSzPts val="1800"/>
              <a:defRPr sz="1800"/>
            </a:pPr>
            <a:endParaRPr/>
          </a:p>
        </p:txBody>
      </p:sp>
      <p:sp>
        <p:nvSpPr>
          <p:cNvPr id="1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5;p1"/>
          <p:cNvSpPr/>
          <p:nvPr/>
        </p:nvSpPr>
        <p:spPr>
          <a:xfrm>
            <a:off x="448091" y="441325"/>
            <a:ext cx="2719910" cy="10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114" name="Google Shape;16;p1"/>
          <p:cNvSpPr/>
          <p:nvPr/>
        </p:nvSpPr>
        <p:spPr>
          <a:xfrm>
            <a:off x="5976001" y="441325"/>
            <a:ext cx="2710802" cy="10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115" name="Google Shape;17;p1"/>
          <p:cNvSpPr/>
          <p:nvPr/>
        </p:nvSpPr>
        <p:spPr>
          <a:xfrm>
            <a:off x="3216599" y="441325"/>
            <a:ext cx="2710802" cy="10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116" name="Title Text"/>
          <p:cNvSpPr txBox="1">
            <a:spLocks noGrp="1"/>
          </p:cNvSpPr>
          <p:nvPr>
            <p:ph type="title"/>
          </p:nvPr>
        </p:nvSpPr>
        <p:spPr>
          <a:xfrm>
            <a:off x="581190" y="4693389"/>
            <a:ext cx="7989754" cy="566740"/>
          </a:xfrm>
          <a:prstGeom prst="rect">
            <a:avLst/>
          </a:prstGeom>
        </p:spPr>
        <p:txBody>
          <a:bodyPr anchor="b"/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17" name="Google Shape;77;p10"/>
          <p:cNvSpPr>
            <a:spLocks noGrp="1"/>
          </p:cNvSpPr>
          <p:nvPr>
            <p:ph type="pic" idx="21"/>
          </p:nvPr>
        </p:nvSpPr>
        <p:spPr>
          <a:xfrm>
            <a:off x="448091" y="599725"/>
            <a:ext cx="8238709" cy="355725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11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81190" y="5260125"/>
            <a:ext cx="7989754" cy="598673"/>
          </a:xfrm>
          <a:prstGeom prst="rect">
            <a:avLst/>
          </a:prstGeom>
        </p:spPr>
        <p:txBody>
          <a:bodyPr/>
          <a:lstStyle>
            <a:lvl1pPr marL="0" indent="228600">
              <a:spcBef>
                <a:spcPts val="200"/>
              </a:spcBef>
              <a:buClrTx/>
              <a:buSzTx/>
              <a:buFontTx/>
              <a:buNone/>
              <a:defRPr sz="1200"/>
            </a:lvl1pPr>
            <a:lvl2pPr marL="0" indent="228600">
              <a:spcBef>
                <a:spcPts val="200"/>
              </a:spcBef>
              <a:buClrTx/>
              <a:buSzTx/>
              <a:buFontTx/>
              <a:buNone/>
              <a:defRPr sz="1200"/>
            </a:lvl2pPr>
            <a:lvl3pPr marL="0" indent="228600">
              <a:spcBef>
                <a:spcPts val="200"/>
              </a:spcBef>
              <a:buClrTx/>
              <a:buSzTx/>
              <a:buFontTx/>
              <a:buNone/>
              <a:defRPr sz="1200"/>
            </a:lvl3pPr>
            <a:lvl4pPr marL="0" indent="228600">
              <a:spcBef>
                <a:spcPts val="200"/>
              </a:spcBef>
              <a:buClrTx/>
              <a:buSzTx/>
              <a:buFontTx/>
              <a:buNone/>
              <a:defRPr sz="1200"/>
            </a:lvl4pPr>
            <a:lvl5pPr marL="0" indent="228600">
              <a:spcBef>
                <a:spcPts val="200"/>
              </a:spcBef>
              <a:buClrTx/>
              <a:buSzTx/>
              <a:buFontTx/>
              <a:buNone/>
              <a:defRPr sz="1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5;p1"/>
          <p:cNvSpPr/>
          <p:nvPr/>
        </p:nvSpPr>
        <p:spPr>
          <a:xfrm>
            <a:off x="448091" y="441325"/>
            <a:ext cx="2719910" cy="10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127" name="Google Shape;16;p1"/>
          <p:cNvSpPr/>
          <p:nvPr/>
        </p:nvSpPr>
        <p:spPr>
          <a:xfrm>
            <a:off x="5976001" y="441325"/>
            <a:ext cx="2710802" cy="10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128" name="Google Shape;17;p1"/>
          <p:cNvSpPr/>
          <p:nvPr/>
        </p:nvSpPr>
        <p:spPr>
          <a:xfrm>
            <a:off x="3216599" y="441325"/>
            <a:ext cx="2710802" cy="10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129" name="Google Shape;58;p7"/>
          <p:cNvSpPr/>
          <p:nvPr/>
        </p:nvSpPr>
        <p:spPr>
          <a:xfrm>
            <a:off x="448091" y="599725"/>
            <a:ext cx="8238708" cy="125882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130" name="Title Text"/>
          <p:cNvSpPr txBox="1">
            <a:spLocks noGrp="1"/>
          </p:cNvSpPr>
          <p:nvPr>
            <p:ph type="title"/>
          </p:nvPr>
        </p:nvSpPr>
        <p:spPr>
          <a:xfrm>
            <a:off x="581190" y="687473"/>
            <a:ext cx="7989754" cy="1083331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31" name="Body Level One…"/>
          <p:cNvSpPr txBox="1">
            <a:spLocks noGrp="1"/>
          </p:cNvSpPr>
          <p:nvPr>
            <p:ph type="body" idx="1"/>
          </p:nvPr>
        </p:nvSpPr>
        <p:spPr>
          <a:xfrm rot="5400000">
            <a:off x="2760671" y="48524"/>
            <a:ext cx="3630794" cy="7989752"/>
          </a:xfrm>
          <a:prstGeom prst="rect">
            <a:avLst/>
          </a:prstGeom>
        </p:spPr>
        <p:txBody>
          <a:bodyPr anchor="t"/>
          <a:lstStyle>
            <a:lvl1pPr indent="-333756">
              <a:spcBef>
                <a:spcPts val="300"/>
              </a:spcBef>
              <a:buSzPts val="1800"/>
              <a:defRPr sz="1800"/>
            </a:lvl1pPr>
            <a:lvl2pPr marL="954658" indent="-362330">
              <a:spcBef>
                <a:spcPts val="300"/>
              </a:spcBef>
              <a:buSzPts val="1800"/>
              <a:defRPr sz="1800"/>
            </a:lvl2pPr>
            <a:lvl3pPr marL="1460281" indent="-399070">
              <a:spcBef>
                <a:spcPts val="300"/>
              </a:spcBef>
              <a:buSzPts val="1800"/>
              <a:defRPr sz="1800"/>
            </a:lvl3pPr>
            <a:lvl4pPr marL="1978150" indent="-448054">
              <a:spcBef>
                <a:spcPts val="300"/>
              </a:spcBef>
              <a:buSzPts val="1800"/>
              <a:defRPr sz="1800"/>
            </a:lvl4pPr>
            <a:lvl5pPr marL="2435351" indent="-448055">
              <a:spcBef>
                <a:spcPts val="300"/>
              </a:spcBef>
              <a:buSzPts val="1800"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5;p1"/>
          <p:cNvSpPr/>
          <p:nvPr/>
        </p:nvSpPr>
        <p:spPr>
          <a:xfrm>
            <a:off x="448091" y="441325"/>
            <a:ext cx="2719910" cy="10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3" name="Google Shape;16;p1"/>
          <p:cNvSpPr/>
          <p:nvPr/>
        </p:nvSpPr>
        <p:spPr>
          <a:xfrm>
            <a:off x="5976001" y="441325"/>
            <a:ext cx="2710802" cy="10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4" name="Google Shape;17;p1"/>
          <p:cNvSpPr/>
          <p:nvPr/>
        </p:nvSpPr>
        <p:spPr>
          <a:xfrm>
            <a:off x="3216599" y="441325"/>
            <a:ext cx="2710802" cy="10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5" name="Google Shape;68;p9"/>
          <p:cNvSpPr/>
          <p:nvPr/>
        </p:nvSpPr>
        <p:spPr>
          <a:xfrm>
            <a:off x="452645" y="5141972"/>
            <a:ext cx="8238708" cy="127470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581352" y="5262295"/>
            <a:ext cx="3536625" cy="689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446399" y="601199"/>
            <a:ext cx="8240401" cy="4204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9" tIns="45699" rIns="45699" bIns="45699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52545" y="6029499"/>
            <a:ext cx="218399" cy="218399"/>
          </a:xfrm>
          <a:prstGeom prst="rect">
            <a:avLst/>
          </a:prstGeom>
          <a:ln w="12700">
            <a:miter lim="400000"/>
          </a:ln>
        </p:spPr>
        <p:txBody>
          <a:bodyPr wrap="none" lIns="45699" tIns="45699" rIns="45699" bIns="45699" anchor="ctr">
            <a:spAutoFit/>
          </a:bodyPr>
          <a:lstStyle>
            <a:lvl1pPr algn="r">
              <a:defRPr sz="900">
                <a:solidFill>
                  <a:srgbClr val="349A65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rgbClr val="349A65"/>
          </a:solidFill>
          <a:uFillTx/>
          <a:latin typeface="Gill Sans"/>
          <a:ea typeface="Gill Sans"/>
          <a:cs typeface="Gill Sans"/>
          <a:sym typeface="Gill Sans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rgbClr val="349A65"/>
          </a:solidFill>
          <a:uFillTx/>
          <a:latin typeface="Gill Sans"/>
          <a:ea typeface="Gill Sans"/>
          <a:cs typeface="Gill Sans"/>
          <a:sym typeface="Gill Sans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rgbClr val="349A65"/>
          </a:solidFill>
          <a:uFillTx/>
          <a:latin typeface="Gill Sans"/>
          <a:ea typeface="Gill Sans"/>
          <a:cs typeface="Gill Sans"/>
          <a:sym typeface="Gill Sans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rgbClr val="349A65"/>
          </a:solidFill>
          <a:uFillTx/>
          <a:latin typeface="Gill Sans"/>
          <a:ea typeface="Gill Sans"/>
          <a:cs typeface="Gill Sans"/>
          <a:sym typeface="Gill Sans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rgbClr val="349A65"/>
          </a:solidFill>
          <a:uFillTx/>
          <a:latin typeface="Gill Sans"/>
          <a:ea typeface="Gill Sans"/>
          <a:cs typeface="Gill Sans"/>
          <a:sym typeface="Gill Sans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rgbClr val="349A65"/>
          </a:solidFill>
          <a:uFillTx/>
          <a:latin typeface="Gill Sans"/>
          <a:ea typeface="Gill Sans"/>
          <a:cs typeface="Gill Sans"/>
          <a:sym typeface="Gill Sans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rgbClr val="349A65"/>
          </a:solidFill>
          <a:uFillTx/>
          <a:latin typeface="Gill Sans"/>
          <a:ea typeface="Gill Sans"/>
          <a:cs typeface="Gill Sans"/>
          <a:sym typeface="Gill Sans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rgbClr val="349A65"/>
          </a:solidFill>
          <a:uFillTx/>
          <a:latin typeface="Gill Sans"/>
          <a:ea typeface="Gill Sans"/>
          <a:cs typeface="Gill Sans"/>
          <a:sym typeface="Gill Sans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rgbClr val="349A65"/>
          </a:solidFill>
          <a:uFillTx/>
          <a:latin typeface="Gill Sans"/>
          <a:ea typeface="Gill Sans"/>
          <a:cs typeface="Gill Sans"/>
          <a:sym typeface="Gill Sans"/>
        </a:defRPr>
      </a:lvl9pPr>
    </p:titleStyle>
    <p:bodyStyle>
      <a:lvl1pPr marL="457200" marR="0" indent="-34544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ts val="2000"/>
        <a:buFont typeface="Helvetica"/>
        <a:buChar char="◼"/>
        <a:tabLst/>
        <a:defRPr sz="2000" b="0" i="0" u="none" strike="noStrike" cap="none" spc="0" baseline="0">
          <a:solidFill>
            <a:schemeClr val="accent1"/>
          </a:solidFill>
          <a:uFillTx/>
          <a:latin typeface="Gill Sans"/>
          <a:ea typeface="Gill Sans"/>
          <a:cs typeface="Gill Sans"/>
          <a:sym typeface="Gill Sans"/>
        </a:defRPr>
      </a:lvl1pPr>
      <a:lvl2pPr marL="951483" marR="0" indent="-370838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ts val="2000"/>
        <a:buFont typeface="Helvetica"/>
        <a:buChar char="◼"/>
        <a:tabLst/>
        <a:defRPr sz="2000" b="0" i="0" u="none" strike="noStrike" cap="none" spc="0" baseline="0">
          <a:solidFill>
            <a:schemeClr val="accent1"/>
          </a:solidFill>
          <a:uFillTx/>
          <a:latin typeface="Gill Sans"/>
          <a:ea typeface="Gill Sans"/>
          <a:cs typeface="Gill Sans"/>
          <a:sym typeface="Gill Sans"/>
        </a:defRPr>
      </a:lvl2pPr>
      <a:lvl3pPr marL="1452116" marR="0" indent="-402588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ts val="2000"/>
        <a:buFont typeface="Helvetica"/>
        <a:buChar char="◼"/>
        <a:tabLst/>
        <a:defRPr sz="2000" b="0" i="0" u="none" strike="noStrike" cap="none" spc="0" baseline="0">
          <a:solidFill>
            <a:schemeClr val="accent1"/>
          </a:solidFill>
          <a:uFillTx/>
          <a:latin typeface="Gill Sans"/>
          <a:ea typeface="Gill Sans"/>
          <a:cs typeface="Gill Sans"/>
          <a:sym typeface="Gill Sans"/>
        </a:defRPr>
      </a:lvl3pPr>
      <a:lvl4pPr marL="1961823" marR="0" indent="-443411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ts val="2000"/>
        <a:buFont typeface="Helvetica"/>
        <a:buChar char="◼"/>
        <a:tabLst/>
        <a:defRPr sz="2000" b="0" i="0" u="none" strike="noStrike" cap="none" spc="0" baseline="0">
          <a:solidFill>
            <a:schemeClr val="accent1"/>
          </a:solidFill>
          <a:uFillTx/>
          <a:latin typeface="Gill Sans"/>
          <a:ea typeface="Gill Sans"/>
          <a:cs typeface="Gill Sans"/>
          <a:sym typeface="Gill Sans"/>
        </a:defRPr>
      </a:lvl4pPr>
      <a:lvl5pPr marL="2419023" marR="0" indent="-443411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ts val="2000"/>
        <a:buFont typeface="Helvetica"/>
        <a:buChar char="◼"/>
        <a:tabLst/>
        <a:defRPr sz="2000" b="0" i="0" u="none" strike="noStrike" cap="none" spc="0" baseline="0">
          <a:solidFill>
            <a:schemeClr val="accent1"/>
          </a:solidFill>
          <a:uFillTx/>
          <a:latin typeface="Gill Sans"/>
          <a:ea typeface="Gill Sans"/>
          <a:cs typeface="Gill Sans"/>
          <a:sym typeface="Gill Sans"/>
        </a:defRPr>
      </a:lvl5pPr>
      <a:lvl6pPr marL="2942335" marR="0" indent="-497839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ts val="2000"/>
        <a:buFont typeface="Helvetica"/>
        <a:buChar char="◼"/>
        <a:tabLst/>
        <a:defRPr sz="2000" b="0" i="0" u="none" strike="noStrike" cap="none" spc="0" baseline="0">
          <a:solidFill>
            <a:schemeClr val="accent1"/>
          </a:solidFill>
          <a:uFillTx/>
          <a:latin typeface="Gill Sans"/>
          <a:ea typeface="Gill Sans"/>
          <a:cs typeface="Gill Sans"/>
          <a:sym typeface="Gill Sans"/>
        </a:defRPr>
      </a:lvl6pPr>
      <a:lvl7pPr marL="3399535" marR="0" indent="-497839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ts val="2000"/>
        <a:buFont typeface="Helvetica"/>
        <a:buChar char="◼"/>
        <a:tabLst/>
        <a:defRPr sz="2000" b="0" i="0" u="none" strike="noStrike" cap="none" spc="0" baseline="0">
          <a:solidFill>
            <a:schemeClr val="accent1"/>
          </a:solidFill>
          <a:uFillTx/>
          <a:latin typeface="Gill Sans"/>
          <a:ea typeface="Gill Sans"/>
          <a:cs typeface="Gill Sans"/>
          <a:sym typeface="Gill Sans"/>
        </a:defRPr>
      </a:lvl7pPr>
      <a:lvl8pPr marL="3856734" marR="0" indent="-497837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ts val="2000"/>
        <a:buFont typeface="Helvetica"/>
        <a:buChar char="◼"/>
        <a:tabLst/>
        <a:defRPr sz="2000" b="0" i="0" u="none" strike="noStrike" cap="none" spc="0" baseline="0">
          <a:solidFill>
            <a:schemeClr val="accent1"/>
          </a:solidFill>
          <a:uFillTx/>
          <a:latin typeface="Gill Sans"/>
          <a:ea typeface="Gill Sans"/>
          <a:cs typeface="Gill Sans"/>
          <a:sym typeface="Gill Sans"/>
        </a:defRPr>
      </a:lvl8pPr>
      <a:lvl9pPr marL="4313934" marR="0" indent="-497837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2"/>
        </a:buClr>
        <a:buSzPts val="2000"/>
        <a:buFont typeface="Helvetica"/>
        <a:buChar char="◼"/>
        <a:tabLst/>
        <a:defRPr sz="2000" b="0" i="0" u="none" strike="noStrike" cap="none" spc="0" baseline="0">
          <a:solidFill>
            <a:schemeClr val="accent1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EA5C4-42E8-D04E-9FF4-D649B5FF1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000" b="1" dirty="0">
                <a:solidFill>
                  <a:schemeClr val="accent1"/>
                </a:solidFill>
              </a:rPr>
            </a:b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F9A4D6-CB4C-0A43-8E82-C1245CE753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t">
            <a:normAutofit/>
          </a:bodyPr>
          <a:lstStyle/>
          <a:p>
            <a:pPr marL="123444" indent="0">
              <a:buClrTx/>
              <a:buNone/>
            </a:pPr>
            <a:endParaRPr lang="en-CA" sz="1400" dirty="0"/>
          </a:p>
          <a:p>
            <a:pPr marL="123444" indent="0">
              <a:buClrTx/>
              <a:buNone/>
            </a:pPr>
            <a:endParaRPr lang="en-CA" sz="1400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C10C8DE9-3463-078C-9138-7CEE98CFC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553133"/>
              </p:ext>
            </p:extLst>
          </p:nvPr>
        </p:nvGraphicFramePr>
        <p:xfrm>
          <a:off x="1295402" y="825501"/>
          <a:ext cx="6111238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9213">
                  <a:extLst>
                    <a:ext uri="{9D8B030D-6E8A-4147-A177-3AD203B41FA5}">
                      <a16:colId xmlns:a16="http://schemas.microsoft.com/office/drawing/2014/main" val="796434768"/>
                    </a:ext>
                  </a:extLst>
                </a:gridCol>
                <a:gridCol w="763448">
                  <a:extLst>
                    <a:ext uri="{9D8B030D-6E8A-4147-A177-3AD203B41FA5}">
                      <a16:colId xmlns:a16="http://schemas.microsoft.com/office/drawing/2014/main" val="690472707"/>
                    </a:ext>
                  </a:extLst>
                </a:gridCol>
                <a:gridCol w="2580201">
                  <a:extLst>
                    <a:ext uri="{9D8B030D-6E8A-4147-A177-3AD203B41FA5}">
                      <a16:colId xmlns:a16="http://schemas.microsoft.com/office/drawing/2014/main" val="55822160"/>
                    </a:ext>
                  </a:extLst>
                </a:gridCol>
                <a:gridCol w="728376">
                  <a:extLst>
                    <a:ext uri="{9D8B030D-6E8A-4147-A177-3AD203B41FA5}">
                      <a16:colId xmlns:a16="http://schemas.microsoft.com/office/drawing/2014/main" val="1245462150"/>
                    </a:ext>
                  </a:extLst>
                </a:gridCol>
              </a:tblGrid>
              <a:tr h="665792">
                <a:tc>
                  <a:txBody>
                    <a:bodyPr/>
                    <a:lstStyle/>
                    <a:p>
                      <a:pPr lvl="1" algn="l"/>
                      <a:r>
                        <a:rPr lang="en-CA" sz="1800" b="1" dirty="0">
                          <a:solidFill>
                            <a:schemeClr val="accent3"/>
                          </a:solidFill>
                          <a:latin typeface="+mn-lt"/>
                          <a:cs typeface="Aharoni" panose="02010803020104030203" pitchFamily="2" charset="-79"/>
                        </a:rPr>
                        <a:t>2024-2025 Coach Honorariums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b="1" dirty="0">
                          <a:solidFill>
                            <a:schemeClr val="accent3"/>
                          </a:solidFill>
                        </a:rPr>
                        <a:t>         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dirty="0">
                          <a:solidFill>
                            <a:schemeClr val="accent3"/>
                          </a:solidFill>
                          <a:latin typeface="+mn-lt"/>
                          <a:cs typeface="Aharoni" panose="02010803020104030203" pitchFamily="2" charset="-79"/>
                        </a:rPr>
                        <a:t>2025-2026 Coach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dirty="0">
                          <a:solidFill>
                            <a:schemeClr val="accent3"/>
                          </a:solidFill>
                          <a:latin typeface="+mn-lt"/>
                          <a:cs typeface="Aharoni" panose="02010803020104030203" pitchFamily="2" charset="-79"/>
                        </a:rPr>
                        <a:t>Honorariums*</a:t>
                      </a:r>
                    </a:p>
                    <a:p>
                      <a:endParaRPr lang="en-CA" b="1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606700"/>
                  </a:ext>
                </a:extLst>
              </a:tr>
              <a:tr h="509135"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U18AAA Head (M&amp;F)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U18AAA Bench Staff Shared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Non Parent Manager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$18000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$12000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$6000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U18AAA Head (M&amp;F)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U18AAA Bench Staff Shared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Non Parent Manager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$18000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$12000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$6000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59906799"/>
                  </a:ext>
                </a:extLst>
              </a:tr>
              <a:tr h="509135"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U15AAA Head 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U15AAA Bench Staff Shared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Non Parent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$9000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$4500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$6000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U15AAA Head 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U15AAA Bench Staff Shared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Non Parent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$9000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$4500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$6000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741843"/>
                  </a:ext>
                </a:extLst>
              </a:tr>
              <a:tr h="509135"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U17AAA Head 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U17AAA Bench Staff Shared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Non Parent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$18000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$12000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$6000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U17AAA Head 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U17AAA Bench Staff Shared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Non Parent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$18000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$12000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$6000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415140"/>
                  </a:ext>
                </a:extLst>
              </a:tr>
              <a:tr h="509135"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U18AA Head (M&amp;F)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U18AA Bench Staff Shared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Non Parent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$6000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$3000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U18AA Head (M&amp;F)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U18AA Bench Staff Shared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Non Parent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$6000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$3000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205030"/>
                  </a:ext>
                </a:extLst>
              </a:tr>
              <a:tr h="509135"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U16AA Head 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U16AA Bench Staff Shared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Non Parent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$6000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$3000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U16AA Head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U16AA Bench Staff Shared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Non Parent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$6000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$3000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944302"/>
                  </a:ext>
                </a:extLst>
              </a:tr>
              <a:tr h="509135"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U15AA Head (M&amp;F)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U15AA Bench Staff Shared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Non Parent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$6000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$3000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U15AA Head (M&amp;F)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U15AA Bench Staff Shared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Non Parent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$6000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$3000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5642842"/>
                  </a:ext>
                </a:extLst>
              </a:tr>
              <a:tr h="365533"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U13AA Head (M&amp;F)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U13AA Bench Staff Shared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$6000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U13AA Raiders Head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U13AAA Oilers Head </a:t>
                      </a:r>
                    </a:p>
                    <a:p>
                      <a:pPr algn="l"/>
                      <a:r>
                        <a:rPr lang="en-CA" sz="1100">
                          <a:solidFill>
                            <a:schemeClr val="tx1"/>
                          </a:solidFill>
                        </a:rPr>
                        <a:t>U13AA/AAA </a:t>
                      </a:r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Bench Staff Shared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$6000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$6000</a:t>
                      </a:r>
                    </a:p>
                    <a:p>
                      <a:pPr algn="l"/>
                      <a:r>
                        <a:rPr lang="en-CA" sz="1100" dirty="0">
                          <a:solidFill>
                            <a:schemeClr val="tx1"/>
                          </a:solidFill>
                        </a:rPr>
                        <a:t>$3000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38224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8FB46E9-C5FE-3536-5087-9030014141F8}"/>
              </a:ext>
            </a:extLst>
          </p:cNvPr>
          <p:cNvSpPr txBox="1"/>
          <p:nvPr/>
        </p:nvSpPr>
        <p:spPr>
          <a:xfrm>
            <a:off x="1417322" y="5773660"/>
            <a:ext cx="6895010" cy="9541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CA" sz="1400" b="1" dirty="0">
                <a:solidFill>
                  <a:schemeClr val="tx1"/>
                </a:solidFill>
              </a:rPr>
              <a:t>Parent coaches are not eligible to receive</a:t>
            </a:r>
            <a:r>
              <a:rPr lang="en-CA" b="1" dirty="0">
                <a:solidFill>
                  <a:schemeClr val="tx1"/>
                </a:solidFill>
              </a:rPr>
              <a:t> an honorarium.</a:t>
            </a:r>
            <a:endParaRPr lang="en-CA" sz="1400" b="1" dirty="0">
              <a:solidFill>
                <a:schemeClr val="tx1"/>
              </a:solidFill>
            </a:endParaRPr>
          </a:p>
          <a:p>
            <a:r>
              <a:rPr lang="en-CA" sz="1400" b="1" dirty="0">
                <a:solidFill>
                  <a:schemeClr val="tx1"/>
                </a:solidFill>
              </a:rPr>
              <a:t>*Listed honorariums are the teams responsibility. Paid </a:t>
            </a:r>
            <a:r>
              <a:rPr lang="en-CA" b="1" dirty="0">
                <a:solidFill>
                  <a:schemeClr val="tx1"/>
                </a:solidFill>
              </a:rPr>
              <a:t>out over 6 months, </a:t>
            </a:r>
            <a:r>
              <a:rPr lang="en-CA" sz="1400" b="1" dirty="0">
                <a:solidFill>
                  <a:schemeClr val="tx1"/>
                </a:solidFill>
              </a:rPr>
              <a:t>Sept-February</a:t>
            </a:r>
          </a:p>
          <a:p>
            <a:endParaRPr lang="en-CA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67427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ividend">
  <a:themeElements>
    <a:clrScheme name="Dividen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B4F35"/>
      </a:accent1>
      <a:accent2>
        <a:srgbClr val="F2A520"/>
      </a:accent2>
      <a:accent3>
        <a:srgbClr val="038542"/>
      </a:accent3>
      <a:accent4>
        <a:srgbClr val="969FA7"/>
      </a:accent4>
      <a:accent5>
        <a:srgbClr val="66B1CE"/>
      </a:accent5>
      <a:accent6>
        <a:srgbClr val="40619D"/>
      </a:accent6>
      <a:hlink>
        <a:srgbClr val="0000FF"/>
      </a:hlink>
      <a:folHlink>
        <a:srgbClr val="FF00FF"/>
      </a:folHlink>
    </a:clrScheme>
    <a:fontScheme name="Dividend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ividend">
  <a:themeElements>
    <a:clrScheme name="Dividen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B4F35"/>
      </a:accent1>
      <a:accent2>
        <a:srgbClr val="F2A520"/>
      </a:accent2>
      <a:accent3>
        <a:srgbClr val="038542"/>
      </a:accent3>
      <a:accent4>
        <a:srgbClr val="969FA7"/>
      </a:accent4>
      <a:accent5>
        <a:srgbClr val="66B1CE"/>
      </a:accent5>
      <a:accent6>
        <a:srgbClr val="40619D"/>
      </a:accent6>
      <a:hlink>
        <a:srgbClr val="0000FF"/>
      </a:hlink>
      <a:folHlink>
        <a:srgbClr val="FF00FF"/>
      </a:folHlink>
    </a:clrScheme>
    <a:fontScheme name="Dividend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6498</TotalTime>
  <Words>277</Words>
  <Application>Microsoft Office PowerPoint</Application>
  <PresentationFormat>On-screen Show (4:3)</PresentationFormat>
  <Paragraphs>89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</vt:lpstr>
      <vt:lpstr>Helvetica</vt:lpstr>
      <vt:lpstr>Dividend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</dc:creator>
  <cp:lastModifiedBy>Lindsay Graw</cp:lastModifiedBy>
  <cp:revision>110</cp:revision>
  <cp:lastPrinted>2021-03-03T16:33:41Z</cp:lastPrinted>
  <dcterms:modified xsi:type="dcterms:W3CDTF">2025-03-29T15:24:35Z</dcterms:modified>
</cp:coreProperties>
</file>